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71" r:id="rId3"/>
    <p:sldId id="257" r:id="rId4"/>
    <p:sldId id="265" r:id="rId5"/>
    <p:sldId id="264" r:id="rId6"/>
    <p:sldId id="267" r:id="rId7"/>
    <p:sldId id="275" r:id="rId8"/>
    <p:sldId id="278" r:id="rId9"/>
    <p:sldId id="277" r:id="rId10"/>
    <p:sldId id="276" r:id="rId11"/>
    <p:sldId id="268" r:id="rId12"/>
    <p:sldId id="269" r:id="rId13"/>
    <p:sldId id="281" r:id="rId14"/>
    <p:sldId id="270" r:id="rId15"/>
    <p:sldId id="279" r:id="rId16"/>
    <p:sldId id="263"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Репина Анастасия Андреевна" initials="РАА" lastIdx="1" clrIdx="0">
    <p:extLst>
      <p:ext uri="{19B8F6BF-5375-455C-9EA6-DF929625EA0E}">
        <p15:presenceInfo xmlns:p15="http://schemas.microsoft.com/office/powerpoint/2012/main" userId="13671e06-fdb1-419c-81ba-18a105131c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99"/>
  </p:normalViewPr>
  <p:slideViewPr>
    <p:cSldViewPr snapToGrid="0" snapToObjects="1">
      <p:cViewPr varScale="1">
        <p:scale>
          <a:sx n="42" d="100"/>
          <a:sy n="42" d="100"/>
        </p:scale>
        <p:origin x="3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10" Type="http://schemas.openxmlformats.org/officeDocument/2006/relationships/image" Target="../media/image17.tiff"/><Relationship Id="rId4" Type="http://schemas.openxmlformats.org/officeDocument/2006/relationships/image" Target="../media/image20.tiff"/><Relationship Id="rId9"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561125" y="64678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8378614" y="3993402"/>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502400" y="5875177"/>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40153" y="4304557"/>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801451" y="4304557"/>
            <a:ext cx="4406900" cy="1778000"/>
          </a:xfrm>
          <a:prstGeom prst="rect">
            <a:avLst/>
          </a:prstGeom>
        </p:spPr>
      </p:pic>
      <p:pic>
        <p:nvPicPr>
          <p:cNvPr id="16" name="Рисунок 15">
            <a:extLst>
              <a:ext uri="{FF2B5EF4-FFF2-40B4-BE49-F238E27FC236}">
                <a16:creationId xmlns:a16="http://schemas.microsoft.com/office/drawing/2014/main" id="{ACF3642B-DFEF-2647-8B2C-7B19E8E5F2B4}"/>
              </a:ext>
            </a:extLst>
          </p:cNvPr>
          <p:cNvPicPr>
            <a:picLocks noChangeAspect="1"/>
          </p:cNvPicPr>
          <p:nvPr/>
        </p:nvPicPr>
        <p:blipFill rotWithShape="1">
          <a:blip r:embed="rId10"/>
          <a:srcRect l="20366" r="21570"/>
          <a:stretch/>
        </p:blipFill>
        <p:spPr>
          <a:xfrm>
            <a:off x="4445708" y="6722267"/>
            <a:ext cx="2162074" cy="186182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10112442" y="2189550"/>
            <a:ext cx="2294237" cy="1390018"/>
          </a:xfrm>
          <a:prstGeom prst="rect">
            <a:avLst/>
          </a:prstGeom>
          <a:ln>
            <a:solidFill>
              <a:schemeClr val="tx1"/>
            </a:solidFill>
          </a:ln>
        </p:spPr>
      </p:pic>
      <p:sp>
        <p:nvSpPr>
          <p:cNvPr id="3" name="TextBox 2">
            <a:extLst>
              <a:ext uri="{FF2B5EF4-FFF2-40B4-BE49-F238E27FC236}">
                <a16:creationId xmlns:a16="http://schemas.microsoft.com/office/drawing/2014/main" id="{44315771-4365-5246-8C5A-C6247739EFDA}"/>
              </a:ext>
            </a:extLst>
          </p:cNvPr>
          <p:cNvSpPr txBox="1"/>
          <p:nvPr/>
        </p:nvSpPr>
        <p:spPr>
          <a:xfrm>
            <a:off x="8231964" y="7016420"/>
            <a:ext cx="28531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93955"/>
                </a:solidFill>
                <a:effectLst/>
                <a:uFillTx/>
                <a:latin typeface="+mj-lt"/>
                <a:ea typeface="+mj-ea"/>
                <a:cs typeface="+mj-cs"/>
                <a:sym typeface="Helvetica Light"/>
              </a:rPr>
              <a:t>&gt;5000 </a:t>
            </a:r>
            <a:r>
              <a:rPr kumimoji="0" lang="ru-RU" sz="3600" b="1" i="0" u="none" strike="noStrike" cap="none" spc="0" normalizeH="0" baseline="0" dirty="0">
                <a:ln>
                  <a:noFill/>
                </a:ln>
                <a:solidFill>
                  <a:srgbClr val="293955"/>
                </a:solidFill>
                <a:effectLst/>
                <a:uFillTx/>
                <a:latin typeface="+mj-lt"/>
                <a:ea typeface="+mj-ea"/>
                <a:cs typeface="+mj-cs"/>
                <a:sym typeface="Helvetica Light"/>
              </a:rPr>
              <a:t>устройств</a:t>
            </a:r>
          </a:p>
        </p:txBody>
      </p:sp>
      <p:pic>
        <p:nvPicPr>
          <p:cNvPr id="13" name="Рисунок 12">
            <a:extLst>
              <a:ext uri="{FF2B5EF4-FFF2-40B4-BE49-F238E27FC236}">
                <a16:creationId xmlns:a16="http://schemas.microsoft.com/office/drawing/2014/main" id="{54140333-8F79-FD43-8E9E-2D44A8B6CB0E}"/>
              </a:ext>
            </a:extLst>
          </p:cNvPr>
          <p:cNvPicPr>
            <a:picLocks noChangeAspect="1"/>
          </p:cNvPicPr>
          <p:nvPr/>
        </p:nvPicPr>
        <p:blipFill>
          <a:blip r:embed="rId6"/>
          <a:stretch>
            <a:fillRect/>
          </a:stretch>
        </p:blipFill>
        <p:spPr>
          <a:xfrm>
            <a:off x="493977" y="2189550"/>
            <a:ext cx="6008423" cy="5865165"/>
          </a:xfrm>
          <a:prstGeom prst="rect">
            <a:avLst/>
          </a:prstGeom>
        </p:spPr>
      </p:pic>
      <p:pic>
        <p:nvPicPr>
          <p:cNvPr id="5" name="Рисунок 4">
            <a:extLst>
              <a:ext uri="{FF2B5EF4-FFF2-40B4-BE49-F238E27FC236}">
                <a16:creationId xmlns:a16="http://schemas.microsoft.com/office/drawing/2014/main" id="{429EBA84-76FF-DE48-8DB3-5AFE7A6AEF35}"/>
              </a:ext>
            </a:extLst>
          </p:cNvPr>
          <p:cNvPicPr>
            <a:picLocks noChangeAspect="1"/>
          </p:cNvPicPr>
          <p:nvPr/>
        </p:nvPicPr>
        <p:blipFill>
          <a:blip r:embed="rId7"/>
          <a:stretch>
            <a:fillRect/>
          </a:stretch>
        </p:blipFill>
        <p:spPr>
          <a:xfrm>
            <a:off x="7007227" y="4319087"/>
            <a:ext cx="5857157" cy="2343112"/>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ym typeface="Arial Narrow"/>
              </a:rPr>
              <a:t>Пути дальнейшей работы</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TextBox 3">
            <a:extLst>
              <a:ext uri="{FF2B5EF4-FFF2-40B4-BE49-F238E27FC236}">
                <a16:creationId xmlns:a16="http://schemas.microsoft.com/office/drawing/2014/main" id="{3C5E7565-6A9B-BD40-9376-DBE5D94BC261}"/>
              </a:ext>
            </a:extLst>
          </p:cNvPr>
          <p:cNvSpPr txBox="1"/>
          <p:nvPr/>
        </p:nvSpPr>
        <p:spPr>
          <a:xfrm>
            <a:off x="652150" y="2053791"/>
            <a:ext cx="1178445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ru-RU" dirty="0"/>
              <a:t>Поддержка платформы </a:t>
            </a:r>
            <a:r>
              <a:rPr lang="en-US" dirty="0"/>
              <a:t>IOS</a:t>
            </a:r>
            <a:r>
              <a:rPr lang="ru-RU" dirty="0"/>
              <a:t> (</a:t>
            </a:r>
            <a:r>
              <a:rPr lang="en-US" dirty="0"/>
              <a:t>Health Kit</a:t>
            </a:r>
            <a:r>
              <a:rPr lang="ru-RU" dirty="0"/>
              <a:t>)</a:t>
            </a:r>
            <a:r>
              <a:rPr lang="en-US" dirty="0"/>
              <a:t>;</a:t>
            </a:r>
            <a:endParaRPr lang="ru-RU" dirty="0"/>
          </a:p>
          <a:p>
            <a:pPr marL="571500" indent="-571500" algn="l">
              <a:buFont typeface="Arial" panose="020B0604020202020204" pitchFamily="34" charset="0"/>
              <a:buChar char="•"/>
            </a:pPr>
            <a:r>
              <a:rPr lang="ru-RU" dirty="0"/>
              <a:t>Работа с несколькими детьми в рамках одного аккаунта</a:t>
            </a:r>
            <a:r>
              <a:rPr lang="en-US" dirty="0"/>
              <a:t>;</a:t>
            </a:r>
          </a:p>
          <a:p>
            <a:pPr marL="571500" indent="-571500" algn="l">
              <a:buFont typeface="Arial" panose="020B0604020202020204" pitchFamily="34" charset="0"/>
              <a:buChar char="•"/>
            </a:pPr>
            <a:r>
              <a:rPr lang="ru-RU" dirty="0"/>
              <a:t>Расширение списка параметров</a:t>
            </a:r>
            <a:r>
              <a:rPr lang="en-US" dirty="0"/>
              <a:t>;</a:t>
            </a:r>
          </a:p>
          <a:p>
            <a:pPr marL="571500" indent="-571500" algn="l">
              <a:buFont typeface="Arial" panose="020B0604020202020204" pitchFamily="34" charset="0"/>
              <a:buChar char="•"/>
            </a:pPr>
            <a:r>
              <a:rPr lang="ru-RU" dirty="0"/>
              <a:t>Новые выгрузки, визуальная аналитика и уведомления.</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4498016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804059"/>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p>
          <a:p>
            <a:pPr marL="34290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“Google's free online calendar”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calendar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/(дата обращения: 09.05.2018).</a:t>
            </a:r>
          </a:p>
          <a:p>
            <a:pPr marL="342900" lvl="0" indent="-342900" algn="just">
              <a:lnSpc>
                <a:spcPct val="150000"/>
              </a:lnSpc>
              <a:buFont typeface="+mj-lt"/>
              <a:buAutoNum type="arabicPeriod" startAt="12"/>
            </a:pP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8545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6681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pic>
        <p:nvPicPr>
          <p:cNvPr id="4" name="Рисунок 3">
            <a:extLst>
              <a:ext uri="{FF2B5EF4-FFF2-40B4-BE49-F238E27FC236}">
                <a16:creationId xmlns:a16="http://schemas.microsoft.com/office/drawing/2014/main" id="{71FDCB13-0C34-8144-9294-67F73CD02132}"/>
              </a:ext>
            </a:extLst>
          </p:cNvPr>
          <p:cNvPicPr>
            <a:picLocks noChangeAspect="1"/>
          </p:cNvPicPr>
          <p:nvPr/>
        </p:nvPicPr>
        <p:blipFill>
          <a:blip r:embed="rId3"/>
          <a:stretch>
            <a:fillRect/>
          </a:stretch>
        </p:blipFill>
        <p:spPr>
          <a:xfrm>
            <a:off x="9556392" y="5863233"/>
            <a:ext cx="2984500" cy="3276600"/>
          </a:xfrm>
          <a:prstGeom prst="rect">
            <a:avLst/>
          </a:prstGeom>
        </p:spPr>
      </p:pic>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Рисунок 2">
            <a:extLst>
              <a:ext uri="{FF2B5EF4-FFF2-40B4-BE49-F238E27FC236}">
                <a16:creationId xmlns:a16="http://schemas.microsoft.com/office/drawing/2014/main" id="{FA709D7E-E7F0-8841-BBA3-6A91F6B4832C}"/>
              </a:ext>
            </a:extLst>
          </p:cNvPr>
          <p:cNvPicPr>
            <a:picLocks noChangeAspect="1"/>
          </p:cNvPicPr>
          <p:nvPr/>
        </p:nvPicPr>
        <p:blipFill rotWithShape="1">
          <a:blip r:embed="rId6"/>
          <a:srcRect l="20366" r="21570"/>
          <a:stretch/>
        </p:blipFill>
        <p:spPr>
          <a:xfrm>
            <a:off x="9863290" y="5491766"/>
            <a:ext cx="2162074" cy="1861820"/>
          </a:xfrm>
          <a:prstGeom prst="rect">
            <a:avLst/>
          </a:prstGeom>
        </p:spPr>
      </p:pic>
      <p:cxnSp>
        <p:nvCxnSpPr>
          <p:cNvPr id="12" name="Прямая соединительная линия 11">
            <a:extLst>
              <a:ext uri="{FF2B5EF4-FFF2-40B4-BE49-F238E27FC236}">
                <a16:creationId xmlns:a16="http://schemas.microsoft.com/office/drawing/2014/main" id="{7FBFC681-D7ED-2B45-84A3-48FEF01CD35D}"/>
              </a:ext>
            </a:extLst>
          </p:cNvPr>
          <p:cNvCxnSpPr>
            <a:cxnSpLocks/>
          </p:cNvCxnSpPr>
          <p:nvPr/>
        </p:nvCxnSpPr>
        <p:spPr>
          <a:xfrm>
            <a:off x="9128501" y="4599211"/>
            <a:ext cx="1347588" cy="1371545"/>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TotalTime>
  <Words>1823</Words>
  <Application>Microsoft Macintosh PowerPoint</Application>
  <PresentationFormat>Произвольный</PresentationFormat>
  <Paragraphs>224</Paragraphs>
  <Slides>16</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37</cp:revision>
  <dcterms:modified xsi:type="dcterms:W3CDTF">2018-05-11T17:48:27Z</dcterms:modified>
</cp:coreProperties>
</file>